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6858000" cy="9906000" type="A4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>
      <p:cViewPr varScale="1">
        <p:scale>
          <a:sx n="73" d="100"/>
          <a:sy n="73" d="100"/>
        </p:scale>
        <p:origin x="3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BFA78-19FB-BB41-945E-9A0C52E86859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1243013"/>
            <a:ext cx="232251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BF14B-4C56-A847-815B-DB5737AFAB6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74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BF14B-4C56-A847-815B-DB5737AFAB62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014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497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318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348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375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529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10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800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66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614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193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237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21752-07BB-4798-9E70-2260B06DF4C8}" type="datetimeFigureOut">
              <a:rPr lang="pt-PT" smtClean="0"/>
              <a:t>23/04/20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C31F9-C680-4C83-9D6F-11A5C7F3D60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226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zoom.us/j/781721218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10" Type="http://schemas.openxmlformats.org/officeDocument/2006/relationships/image" Target="../media/image7.jpeg"/><Relationship Id="rId4" Type="http://schemas.openxmlformats.org/officeDocument/2006/relationships/image" Target="../media/image1.tiff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19781" y="7691218"/>
            <a:ext cx="5004603" cy="2049675"/>
            <a:chOff x="-1068690" y="7674377"/>
            <a:chExt cx="5004603" cy="2049675"/>
          </a:xfrm>
        </p:grpSpPr>
        <p:sp>
          <p:nvSpPr>
            <p:cNvPr id="9" name="CaixaDeTexto 8"/>
            <p:cNvSpPr txBox="1"/>
            <p:nvPr/>
          </p:nvSpPr>
          <p:spPr>
            <a:xfrm>
              <a:off x="-1068690" y="8185169"/>
              <a:ext cx="5004603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2160270">
                <a:defRPr/>
              </a:pPr>
              <a:r>
                <a:rPr lang="pt-PT" sz="1200" cap="small" dirty="0"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Departamento de Geociências, Ambiente e Ordenamento do território</a:t>
              </a:r>
            </a:p>
            <a:p>
              <a:pPr algn="r" defTabSz="2160270">
                <a:defRPr/>
              </a:pPr>
              <a:r>
                <a:rPr lang="pt-PT" sz="2000" b="1" cap="small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ZOOM</a:t>
              </a:r>
            </a:p>
            <a:p>
              <a:pPr algn="r" defTabSz="2160270">
                <a:defRPr/>
              </a:pPr>
              <a:r>
                <a:rPr lang="pt-PT" dirty="0">
                  <a:hlinkClick r:id="rId3"/>
                </a:rPr>
                <a:t>https://zoom.us/j/781721218</a:t>
              </a:r>
              <a:endParaRPr lang="pt-PT" dirty="0"/>
            </a:p>
            <a:p>
              <a:pPr algn="r" defTabSz="2160270">
                <a:defRPr/>
              </a:pPr>
              <a:r>
                <a:rPr lang="pt-PT" sz="2400" b="1" cap="small" dirty="0">
                  <a:solidFill>
                    <a:schemeClr val="accent1">
                      <a:lumMod val="75000"/>
                    </a:schemeClr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30 abril 2020</a:t>
              </a:r>
            </a:p>
            <a:p>
              <a:pPr algn="r" defTabSz="2160270">
                <a:defRPr/>
              </a:pPr>
              <a:r>
                <a:rPr lang="pt-PT" sz="2000" b="1" cap="small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10H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36429" y="7674377"/>
              <a:ext cx="32749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2160270">
                <a:defRPr/>
              </a:pPr>
              <a:r>
                <a:rPr lang="pt-PT" sz="32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FCUP</a:t>
              </a:r>
              <a:endParaRPr lang="pt-PT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535493D-632F-7640-A699-ACD6BE4547FF}"/>
              </a:ext>
            </a:extLst>
          </p:cNvPr>
          <p:cNvGrpSpPr/>
          <p:nvPr/>
        </p:nvGrpSpPr>
        <p:grpSpPr>
          <a:xfrm>
            <a:off x="-1" y="2980245"/>
            <a:ext cx="6858000" cy="4389663"/>
            <a:chOff x="0" y="2686177"/>
            <a:chExt cx="6858000" cy="4389663"/>
          </a:xfrm>
        </p:grpSpPr>
        <p:sp>
          <p:nvSpPr>
            <p:cNvPr id="4" name="Rectângulo arredondado 1"/>
            <p:cNvSpPr/>
            <p:nvPr/>
          </p:nvSpPr>
          <p:spPr>
            <a:xfrm>
              <a:off x="0" y="2686177"/>
              <a:ext cx="6858000" cy="438966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0">
                <a:defRPr/>
              </a:pPr>
              <a:endParaRPr lang="pt-PT" sz="5400" dirty="0"/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A466E38-6BA2-F94A-A0FF-9375EFFCB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27688"/>
              <a:ext cx="6858000" cy="365062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583C2AFC-1964-5242-B1B7-D4F1197A6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0" y="7385500"/>
            <a:ext cx="2371036" cy="475194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29D43B0-A986-F847-82DC-850C2D23BC60}"/>
              </a:ext>
            </a:extLst>
          </p:cNvPr>
          <p:cNvGrpSpPr/>
          <p:nvPr/>
        </p:nvGrpSpPr>
        <p:grpSpPr>
          <a:xfrm>
            <a:off x="4573364" y="1027823"/>
            <a:ext cx="2159388" cy="2240640"/>
            <a:chOff x="366714" y="1547519"/>
            <a:chExt cx="2159388" cy="2240640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FF7845B-226E-2143-BF6C-181D3FB59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379" t="8369" r="16668" b="14084"/>
            <a:stretch/>
          </p:blipFill>
          <p:spPr>
            <a:xfrm rot="21163777">
              <a:off x="366714" y="1547519"/>
              <a:ext cx="2159388" cy="2240640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D9EC770-D5B3-D841-87C0-AD307D922043}"/>
                </a:ext>
              </a:extLst>
            </p:cNvPr>
            <p:cNvSpPr txBox="1"/>
            <p:nvPr/>
          </p:nvSpPr>
          <p:spPr>
            <a:xfrm rot="20911518">
              <a:off x="592718" y="1947017"/>
              <a:ext cx="1707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i="1" dirty="0"/>
                <a:t>Venham participar em mais uma </a:t>
              </a:r>
              <a:r>
                <a:rPr lang="pt-PT" sz="1200" b="1" i="1" dirty="0"/>
                <a:t>Geologia às 4</a:t>
              </a:r>
              <a:r>
                <a:rPr lang="pt-PT" sz="1200" b="1" i="1" baseline="30000" dirty="0"/>
                <a:t>as</a:t>
              </a:r>
              <a:r>
                <a:rPr lang="pt-PT" sz="1200" b="1" i="1" dirty="0"/>
                <a:t> </a:t>
              </a:r>
              <a:r>
                <a:rPr lang="pt-PT" sz="1200" i="1" dirty="0"/>
                <a:t>mas desta vez </a:t>
              </a:r>
              <a:r>
                <a:rPr lang="pt-PT" sz="1200" b="1" i="1" dirty="0"/>
                <a:t>online</a:t>
              </a:r>
              <a:r>
                <a:rPr lang="pt-PT" sz="1200" i="1" dirty="0"/>
                <a:t>! Entra no link </a:t>
              </a:r>
              <a:r>
                <a:rPr lang="pt-PT" sz="1200" dirty="0">
                  <a:hlinkClick r:id="rId3"/>
                </a:rPr>
                <a:t>https://zoom.us/j/781721218</a:t>
              </a:r>
              <a:r>
                <a:rPr lang="pt-PT" sz="1200" dirty="0"/>
                <a:t> pela plataforma ZOOM</a:t>
              </a:r>
            </a:p>
            <a:p>
              <a:pPr algn="ctr"/>
              <a:r>
                <a:rPr lang="pt-PT" sz="1200" i="1" dirty="0"/>
                <a:t>e participa!</a:t>
              </a: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id="{233565AD-7FAC-FA48-8B24-30914F8D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8" y="1161639"/>
            <a:ext cx="2577597" cy="12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E93F6AA-ABDE-4587-8C54-A271EBC65706}"/>
              </a:ext>
            </a:extLst>
          </p:cNvPr>
          <p:cNvSpPr txBox="1"/>
          <p:nvPr/>
        </p:nvSpPr>
        <p:spPr>
          <a:xfrm>
            <a:off x="2482712" y="2017611"/>
            <a:ext cx="1972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1" cap="small" dirty="0"/>
              <a:t>Zoom meeting </a:t>
            </a:r>
            <a:endParaRPr lang="en-US" sz="2400" b="1" i="1" cap="small" dirty="0"/>
          </a:p>
        </p:txBody>
      </p:sp>
      <p:grpSp>
        <p:nvGrpSpPr>
          <p:cNvPr id="23" name="Group 25">
            <a:extLst>
              <a:ext uri="{FF2B5EF4-FFF2-40B4-BE49-F238E27FC236}">
                <a16:creationId xmlns:a16="http://schemas.microsoft.com/office/drawing/2014/main" id="{21B2A7F4-F4B0-4CE1-A25B-A2AF59039041}"/>
              </a:ext>
            </a:extLst>
          </p:cNvPr>
          <p:cNvGrpSpPr>
            <a:grpSpLocks/>
          </p:cNvGrpSpPr>
          <p:nvPr/>
        </p:nvGrpSpPr>
        <p:grpSpPr bwMode="auto">
          <a:xfrm>
            <a:off x="350278" y="186952"/>
            <a:ext cx="1824795" cy="692015"/>
            <a:chOff x="7641" y="-37"/>
            <a:chExt cx="3012" cy="1705"/>
          </a:xfrm>
        </p:grpSpPr>
        <p:pic>
          <p:nvPicPr>
            <p:cNvPr id="24" name="Picture 26">
              <a:extLst>
                <a:ext uri="{FF2B5EF4-FFF2-40B4-BE49-F238E27FC236}">
                  <a16:creationId xmlns:a16="http://schemas.microsoft.com/office/drawing/2014/main" id="{D5F3C96D-75B9-4B4B-9946-8C2A9AC11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" y="-37"/>
              <a:ext cx="1854" cy="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91634D23-6B52-4B83-A609-AFFA01538F7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641" y="1202"/>
              <a:ext cx="3012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8016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6032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0040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4048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8056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20640" algn="l" defTabSz="128016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pt-PT" sz="7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Departamento de Geociências, Ambiente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pt-PT" sz="7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 Ordenamento do Território</a:t>
              </a:r>
              <a:endParaRPr kumimoji="0" lang="pt-PT" sz="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Marcador de Posição de Conteúdo 3">
            <a:extLst>
              <a:ext uri="{FF2B5EF4-FFF2-40B4-BE49-F238E27FC236}">
                <a16:creationId xmlns:a16="http://schemas.microsoft.com/office/drawing/2014/main" id="{8AB9D422-5269-4937-8291-EDEF3A2E69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51" y="91861"/>
            <a:ext cx="877753" cy="88219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B3C6A11-ED7C-4E82-8276-36CA39CB15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42" y="131246"/>
            <a:ext cx="1535141" cy="8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8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67</Words>
  <Application>Microsoft Macintosh PowerPoint</Application>
  <PresentationFormat>Papel A4 (210x297 mm)</PresentationFormat>
  <Paragraphs>12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>Universidade do Porto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Ribeiro</dc:creator>
  <cp:lastModifiedBy>anagoncalves.geo@gmail.com</cp:lastModifiedBy>
  <cp:revision>55</cp:revision>
  <cp:lastPrinted>2017-03-14T09:11:34Z</cp:lastPrinted>
  <dcterms:created xsi:type="dcterms:W3CDTF">2016-03-10T16:58:28Z</dcterms:created>
  <dcterms:modified xsi:type="dcterms:W3CDTF">2020-04-23T21:02:02Z</dcterms:modified>
</cp:coreProperties>
</file>